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2;&#1054;&#1042;\voennye_pesni_-_svyashchennaya_voyna%20(mp3cut.ru)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2;&#1054;&#1042;\Metronom-Minuta-molchaniya_(get-tune.net)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358246" cy="4572032"/>
          </a:xfrm>
        </p:spPr>
        <p:txBody>
          <a:bodyPr>
            <a:normAutofit/>
          </a:bodyPr>
          <a:lstStyle/>
          <a:p>
            <a:r>
              <a:rPr lang="ru-RU" b="1" dirty="0" smtClean="0"/>
              <a:t> </a:t>
            </a:r>
            <a:r>
              <a:rPr lang="ru-RU" sz="4800" b="1" dirty="0" smtClean="0"/>
              <a:t>Вспомним</a:t>
            </a:r>
            <a:br>
              <a:rPr lang="ru-RU" sz="4800" b="1" dirty="0" smtClean="0"/>
            </a:br>
            <a:r>
              <a:rPr lang="ru-RU" sz="4800" b="1" dirty="0" smtClean="0"/>
              <a:t>              всех </a:t>
            </a:r>
            <a:br>
              <a:rPr lang="ru-RU" sz="4800" b="1" dirty="0" smtClean="0"/>
            </a:br>
            <a:r>
              <a:rPr lang="ru-RU" sz="4800" b="1" dirty="0" smtClean="0"/>
              <a:t>                    героев </a:t>
            </a:r>
            <a:br>
              <a:rPr lang="ru-RU" sz="4800" b="1" dirty="0" smtClean="0"/>
            </a:br>
            <a:r>
              <a:rPr lang="ru-RU" sz="4800" b="1" dirty="0" smtClean="0"/>
              <a:t>                           поименно.</a:t>
            </a:r>
            <a:endParaRPr lang="ru-RU" sz="4800" dirty="0"/>
          </a:p>
        </p:txBody>
      </p:sp>
      <p:pic>
        <p:nvPicPr>
          <p:cNvPr id="4" name="voennye_pesni_-_svyashchennaya_voyna (mp3cut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71550" y="56610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D:\бурцева\духовно-нравственное воспитание и патриотическое\родной край\IMG_02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0801" y="3643314"/>
            <a:ext cx="4402533" cy="2928958"/>
          </a:xfrm>
          <a:prstGeom prst="rect">
            <a:avLst/>
          </a:prstGeom>
          <a:noFill/>
        </p:spPr>
      </p:pic>
      <p:pic>
        <p:nvPicPr>
          <p:cNvPr id="1029" name="Picture 5" descr="D:\бурцева\духовно-нравственное воспитание и патриотическое\родной край\Изображение 8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01306"/>
            <a:ext cx="4071966" cy="2988006"/>
          </a:xfrm>
          <a:prstGeom prst="rect">
            <a:avLst/>
          </a:prstGeom>
          <a:noFill/>
        </p:spPr>
      </p:pic>
      <p:pic>
        <p:nvPicPr>
          <p:cNvPr id="1030" name="Picture 6" descr="D:\бурцева\духовно-нравственное воспитание и патриотическое\родной край\Изображение 8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42852"/>
            <a:ext cx="4974917" cy="33097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бурцева\духовно-нравственное воспитание и патриотическое\родной край\IMG_05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8375552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Metronom-Minuta-molchaniya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24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576064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Денисов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Георгий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Михайлович</a:t>
            </a:r>
            <a:r>
              <a:rPr lang="ru-RU" sz="2000" b="1" dirty="0" smtClean="0"/>
              <a:t>.</a:t>
            </a:r>
            <a:endParaRPr lang="ru-RU" sz="2000" dirty="0"/>
          </a:p>
        </p:txBody>
      </p:sp>
      <p:pic>
        <p:nvPicPr>
          <p:cNvPr id="1026" name="Picture 2" descr="H:\ВОВ\Денисов Григорий Михайло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7" y="500042"/>
            <a:ext cx="4690279" cy="60451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91264" cy="7920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4824536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Колесников</a:t>
            </a:r>
          </a:p>
          <a:p>
            <a:pPr>
              <a:buNone/>
            </a:pPr>
            <a:r>
              <a:rPr lang="ru-RU" b="1" dirty="0" smtClean="0"/>
              <a:t>Николай </a:t>
            </a:r>
          </a:p>
          <a:p>
            <a:pPr>
              <a:buNone/>
            </a:pPr>
            <a:r>
              <a:rPr lang="ru-RU" b="1" dirty="0" smtClean="0"/>
              <a:t>Данилович.</a:t>
            </a:r>
            <a:endParaRPr lang="ru-RU" dirty="0"/>
          </a:p>
        </p:txBody>
      </p:sp>
      <p:pic>
        <p:nvPicPr>
          <p:cNvPr id="2050" name="Picture 2" descr="H:\ВОВ\Колесников Николай Данило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571480"/>
            <a:ext cx="4214842" cy="59754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340768"/>
            <a:ext cx="5626968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</a:t>
            </a:r>
          </a:p>
          <a:p>
            <a:endParaRPr lang="ru-RU" dirty="0"/>
          </a:p>
        </p:txBody>
      </p:sp>
      <p:pic>
        <p:nvPicPr>
          <p:cNvPr id="3074" name="Picture 2" descr="H:\ВОВ\Кашур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642918"/>
            <a:ext cx="4390778" cy="59825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785926"/>
            <a:ext cx="38784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Кашурин</a:t>
            </a:r>
            <a:r>
              <a:rPr lang="ru-RU" sz="3200" b="1" dirty="0" smtClean="0"/>
              <a:t> </a:t>
            </a:r>
          </a:p>
          <a:p>
            <a:r>
              <a:rPr lang="ru-RU" sz="3200" b="1" dirty="0" smtClean="0"/>
              <a:t>Павел </a:t>
            </a:r>
          </a:p>
          <a:p>
            <a:r>
              <a:rPr lang="ru-RU" sz="3200" b="1" dirty="0" smtClean="0"/>
              <a:t>Иванович.</a:t>
            </a:r>
            <a:endParaRPr lang="ru-RU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9361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Головня </a:t>
            </a:r>
          </a:p>
          <a:p>
            <a:pPr>
              <a:buNone/>
            </a:pPr>
            <a:r>
              <a:rPr lang="ru-RU" sz="3200" b="1" dirty="0" smtClean="0"/>
              <a:t>Александр </a:t>
            </a:r>
          </a:p>
          <a:p>
            <a:pPr>
              <a:buNone/>
            </a:pPr>
            <a:r>
              <a:rPr lang="ru-RU" sz="3200" b="1" dirty="0" smtClean="0"/>
              <a:t>Антонович.</a:t>
            </a:r>
            <a:endParaRPr lang="ru-RU" sz="3200" dirty="0"/>
          </a:p>
        </p:txBody>
      </p:sp>
      <p:pic>
        <p:nvPicPr>
          <p:cNvPr id="5122" name="Picture 2" descr="H:\ВОВ\Головня Александр Анатолье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85728"/>
            <a:ext cx="4500594" cy="63008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5688632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Печерица </a:t>
            </a:r>
          </a:p>
          <a:p>
            <a:pPr>
              <a:buNone/>
            </a:pPr>
            <a:r>
              <a:rPr lang="ru-RU" sz="3200" b="1" dirty="0" smtClean="0"/>
              <a:t>Александр </a:t>
            </a:r>
          </a:p>
          <a:p>
            <a:pPr>
              <a:buNone/>
            </a:pPr>
            <a:r>
              <a:rPr lang="ru-RU" sz="3200" b="1" dirty="0" smtClean="0"/>
              <a:t>Яковлевич.</a:t>
            </a:r>
            <a:endParaRPr lang="ru-RU" sz="3200" dirty="0"/>
          </a:p>
        </p:txBody>
      </p:sp>
      <p:pic>
        <p:nvPicPr>
          <p:cNvPr id="6146" name="Picture 2" descr="H:\ВОВ\Печерица Александр Яковле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428604"/>
            <a:ext cx="4143404" cy="62781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80920" cy="9361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131024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Рогачев </a:t>
            </a:r>
          </a:p>
          <a:p>
            <a:pPr>
              <a:buNone/>
            </a:pPr>
            <a:r>
              <a:rPr lang="ru-RU" sz="3200" b="1" dirty="0" smtClean="0"/>
              <a:t>Михаил </a:t>
            </a:r>
          </a:p>
          <a:p>
            <a:pPr>
              <a:buNone/>
            </a:pPr>
            <a:r>
              <a:rPr lang="ru-RU" sz="3200" b="1" dirty="0" smtClean="0"/>
              <a:t>Кириллович.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7170" name="Picture 2" descr="H:\ВОВ\Рогачев Михаил Кирилло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571480"/>
            <a:ext cx="4286280" cy="60512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5256584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err="1" smtClean="0"/>
              <a:t>Бевз</a:t>
            </a:r>
            <a:r>
              <a:rPr lang="ru-RU" sz="3200" b="1" dirty="0" smtClean="0"/>
              <a:t> </a:t>
            </a:r>
          </a:p>
          <a:p>
            <a:pPr>
              <a:buNone/>
            </a:pPr>
            <a:r>
              <a:rPr lang="ru-RU" sz="3200" b="1" dirty="0" smtClean="0"/>
              <a:t>Иван</a:t>
            </a:r>
          </a:p>
          <a:p>
            <a:pPr>
              <a:buNone/>
            </a:pPr>
            <a:r>
              <a:rPr lang="ru-RU" sz="3200" b="1" dirty="0" smtClean="0"/>
              <a:t>Васильевич.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:\ВОВ\И_В_ Бев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85728"/>
            <a:ext cx="4357718" cy="62239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081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5770984" cy="49537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Головченко </a:t>
            </a:r>
          </a:p>
          <a:p>
            <a:pPr>
              <a:buNone/>
            </a:pPr>
            <a:r>
              <a:rPr lang="ru-RU" sz="3200" b="1" dirty="0" smtClean="0"/>
              <a:t>Василий </a:t>
            </a:r>
          </a:p>
          <a:p>
            <a:pPr>
              <a:buNone/>
            </a:pPr>
            <a:r>
              <a:rPr lang="ru-RU" sz="3200" b="1" dirty="0" smtClean="0"/>
              <a:t>Иванович.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:\ВОВ\Головченко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4357686" y="642918"/>
            <a:ext cx="4166296" cy="570725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</TotalTime>
  <Words>33</Words>
  <Application>Microsoft Office PowerPoint</Application>
  <PresentationFormat>Экран (4:3)</PresentationFormat>
  <Paragraphs>27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 Вспомним               всех                      героев                             поименно.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</dc:creator>
  <cp:lastModifiedBy>Valued Acer Customer</cp:lastModifiedBy>
  <cp:revision>7</cp:revision>
  <dcterms:created xsi:type="dcterms:W3CDTF">2015-03-30T14:49:48Z</dcterms:created>
  <dcterms:modified xsi:type="dcterms:W3CDTF">2015-03-31T12:45:51Z</dcterms:modified>
</cp:coreProperties>
</file>